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403">
            <a:off x="792362" y="2729572"/>
            <a:ext cx="2599482" cy="3679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653" y="624126"/>
            <a:ext cx="10264187" cy="145477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年度國小性平宣導月徵件比賽</a:t>
            </a:r>
            <a:endPara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40817" y="2638158"/>
            <a:ext cx="3911235" cy="1371599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仁  張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晞</a:t>
            </a:r>
            <a:endParaRPr lang="en-US" altLang="zh-TW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六信  張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綵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晨</a:t>
            </a:r>
            <a:endParaRPr lang="en-US" altLang="zh-TW" sz="4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狂賀】日四技部學生獲得2018全國大專院校英文演講暨高中生英文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16">
            <a:off x="448701" y="451674"/>
            <a:ext cx="1292438" cy="15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1405">
            <a:off x="8157242" y="3117968"/>
            <a:ext cx="3767785" cy="2663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3617541" y="4449795"/>
            <a:ext cx="4649787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  高年級組  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endParaRPr lang="zh-TW" altLang="en-US" sz="4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5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12</TotalTime>
  <Words>24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Tw Cen MT</vt:lpstr>
      <vt:lpstr>小水滴</vt:lpstr>
      <vt:lpstr>臺北市112年度國小性平宣導月徵件比賽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臺北市112年度國小性平宣導月徵件比賽</dc:title>
  <dc:creator>李燕玲</dc:creator>
  <cp:lastModifiedBy>李燕玲</cp:lastModifiedBy>
  <cp:revision>2</cp:revision>
  <dcterms:created xsi:type="dcterms:W3CDTF">2023-11-03T02:40:02Z</dcterms:created>
  <dcterms:modified xsi:type="dcterms:W3CDTF">2023-11-03T02:52:52Z</dcterms:modified>
</cp:coreProperties>
</file>